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1" r:id="rId3"/>
    <p:sldId id="257" r:id="rId4"/>
    <p:sldId id="259" r:id="rId5"/>
    <p:sldId id="263" r:id="rId6"/>
    <p:sldId id="262" r:id="rId7"/>
    <p:sldId id="264" r:id="rId8"/>
    <p:sldId id="258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68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71ABB-12A7-7843-90DE-D0836C9679DF}" type="datetimeFigureOut">
              <a:rPr lang="en-US" smtClean="0"/>
              <a:t>9/9/14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FE17E-2865-7A44-BB9F-C8900A0ED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45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Revising the “Abandoned Farmhouse” Mimic Poem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54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the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 smtClean="0"/>
              <a:t>Highlight the </a:t>
            </a:r>
            <a:r>
              <a:rPr lang="en-US" sz="4000" dirty="0" smtClean="0">
                <a:solidFill>
                  <a:srgbClr val="FFFF00"/>
                </a:solidFill>
              </a:rPr>
              <a:t>assumption</a:t>
            </a:r>
            <a:r>
              <a:rPr lang="en-US" sz="4000" dirty="0" smtClean="0"/>
              <a:t> in yellow.</a:t>
            </a:r>
          </a:p>
          <a:p>
            <a:pPr marL="0" indent="0">
              <a:buNone/>
            </a:pPr>
            <a:r>
              <a:rPr lang="en-US" sz="4000" dirty="0" smtClean="0"/>
              <a:t>Highlight </a:t>
            </a:r>
            <a:r>
              <a:rPr lang="en-US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say/says </a:t>
            </a:r>
            <a:r>
              <a:rPr lang="en-US" sz="4000" dirty="0" smtClean="0"/>
              <a:t>in blue.</a:t>
            </a:r>
          </a:p>
          <a:p>
            <a:pPr marL="0" indent="0">
              <a:buNone/>
            </a:pPr>
            <a:r>
              <a:rPr lang="en-US" sz="4000" dirty="0" smtClean="0"/>
              <a:t>Highlight the </a:t>
            </a:r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subject</a:t>
            </a:r>
            <a:r>
              <a:rPr lang="en-US" sz="4000" dirty="0" smtClean="0"/>
              <a:t> in pink.</a:t>
            </a:r>
          </a:p>
          <a:p>
            <a:pPr marL="0" indent="0">
              <a:buNone/>
            </a:pPr>
            <a:r>
              <a:rPr lang="en-US" sz="4000" dirty="0"/>
              <a:t>H</a:t>
            </a:r>
            <a:r>
              <a:rPr lang="en-US" sz="4000" dirty="0" smtClean="0"/>
              <a:t>ighlight the </a:t>
            </a:r>
            <a:r>
              <a:rPr lang="en-US" sz="4000" dirty="0" smtClean="0">
                <a:solidFill>
                  <a:schemeClr val="accent6"/>
                </a:solidFill>
              </a:rPr>
              <a:t>prepositional phrase </a:t>
            </a:r>
            <a:r>
              <a:rPr lang="en-US" sz="4000" dirty="0" smtClean="0"/>
              <a:t>in orange.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dirty="0" smtClean="0"/>
              <a:t>Leave added detail alone.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7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Meaningless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Scratch the following words from the poem:</a:t>
            </a:r>
          </a:p>
          <a:p>
            <a:r>
              <a:rPr lang="en-US" dirty="0" smtClean="0"/>
              <a:t>very</a:t>
            </a:r>
          </a:p>
          <a:p>
            <a:r>
              <a:rPr lang="en-US" dirty="0" smtClean="0"/>
              <a:t>really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082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That Grind in my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/>
              <a:t>R</a:t>
            </a:r>
            <a:r>
              <a:rPr lang="en-US" sz="4000" dirty="0" smtClean="0"/>
              <a:t>ead each sentence. Lightly box with pencil any word that is used more than once within one sentence. Use a thesaurus. 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Be careful: Not all synonyms carry the same connotations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99182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899307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Get Rid of 1</a:t>
            </a:r>
            <a:r>
              <a:rPr lang="en-US" baseline="30000" dirty="0" smtClean="0"/>
              <a:t>st</a:t>
            </a:r>
            <a:r>
              <a:rPr lang="en-US" dirty="0" smtClean="0"/>
              <a:t> Grade Words</a:t>
            </a:r>
            <a:br>
              <a:rPr lang="en-US" dirty="0" smtClean="0"/>
            </a:br>
            <a:r>
              <a:rPr lang="en-US" sz="3100" dirty="0" smtClean="0"/>
              <a:t>This includes any version of these words with their various suffixes. Lightly circle with pencil any of the following: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77500" lnSpcReduction="20000"/>
          </a:bodyPr>
          <a:lstStyle/>
          <a:p>
            <a:pPr marL="0" indent="0">
              <a:buNone/>
            </a:pPr>
            <a:r>
              <a:rPr lang="en-US" sz="5200" dirty="0" smtClean="0"/>
              <a:t>fun</a:t>
            </a:r>
          </a:p>
          <a:p>
            <a:pPr marL="0" indent="0">
              <a:buNone/>
            </a:pPr>
            <a:r>
              <a:rPr lang="en-US" sz="5200" dirty="0" smtClean="0"/>
              <a:t>happy</a:t>
            </a:r>
          </a:p>
          <a:p>
            <a:pPr marL="0" indent="0">
              <a:buNone/>
            </a:pPr>
            <a:r>
              <a:rPr lang="en-US" sz="5200" dirty="0" smtClean="0"/>
              <a:t>sad</a:t>
            </a:r>
          </a:p>
          <a:p>
            <a:pPr marL="0" indent="0">
              <a:buNone/>
            </a:pPr>
            <a:r>
              <a:rPr lang="en-US" sz="5200" dirty="0" smtClean="0"/>
              <a:t>mad</a:t>
            </a:r>
          </a:p>
          <a:p>
            <a:pPr marL="0" indent="0">
              <a:buNone/>
            </a:pPr>
            <a:r>
              <a:rPr lang="en-US" sz="5200" dirty="0" smtClean="0"/>
              <a:t>great</a:t>
            </a:r>
          </a:p>
          <a:p>
            <a:pPr marL="0" indent="0">
              <a:buNone/>
            </a:pPr>
            <a:r>
              <a:rPr lang="en-US" sz="5200" dirty="0" smtClean="0"/>
              <a:t>good</a:t>
            </a:r>
          </a:p>
          <a:p>
            <a:pPr marL="0" indent="0">
              <a:buNone/>
            </a:pPr>
            <a:r>
              <a:rPr lang="en-US" sz="5200" dirty="0" smtClean="0"/>
              <a:t>many</a:t>
            </a:r>
          </a:p>
          <a:p>
            <a:pPr marL="0" indent="0">
              <a:buNone/>
            </a:pPr>
            <a:r>
              <a:rPr lang="en-US" sz="5200" dirty="0" smtClean="0"/>
              <a:t>hot</a:t>
            </a:r>
          </a:p>
          <a:p>
            <a:pPr marL="0" indent="0">
              <a:buNone/>
            </a:pPr>
            <a:r>
              <a:rPr lang="en-US" sz="5200" dirty="0" smtClean="0"/>
              <a:t>got</a:t>
            </a:r>
          </a:p>
          <a:p>
            <a:pPr marL="0" indent="0">
              <a:buNone/>
            </a:pPr>
            <a:r>
              <a:rPr lang="en-US" sz="5200" dirty="0" smtClean="0"/>
              <a:t>put</a:t>
            </a:r>
          </a:p>
          <a:p>
            <a:pPr marL="0" indent="0">
              <a:buNone/>
            </a:pPr>
            <a:r>
              <a:rPr lang="en-US" sz="5200" dirty="0" smtClean="0"/>
              <a:t>cold</a:t>
            </a:r>
          </a:p>
          <a:p>
            <a:pPr marL="0" indent="0">
              <a:buNone/>
            </a:pPr>
            <a:r>
              <a:rPr lang="en-US" sz="5200" dirty="0" smtClean="0"/>
              <a:t>excellent</a:t>
            </a:r>
          </a:p>
          <a:p>
            <a:pPr marL="0" indent="0">
              <a:buNone/>
            </a:pPr>
            <a:r>
              <a:rPr lang="en-US" sz="5200" dirty="0" smtClean="0"/>
              <a:t>sitting</a:t>
            </a:r>
          </a:p>
          <a:p>
            <a:pPr marL="0" indent="0">
              <a:buNone/>
            </a:pPr>
            <a:r>
              <a:rPr lang="en-US" sz="5200" dirty="0" smtClean="0"/>
              <a:t>running</a:t>
            </a:r>
          </a:p>
          <a:p>
            <a:pPr marL="0" indent="0">
              <a:buNone/>
            </a:pPr>
            <a:r>
              <a:rPr lang="en-US" sz="5200" dirty="0" smtClean="0"/>
              <a:t>walking</a:t>
            </a:r>
          </a:p>
          <a:p>
            <a:pPr marL="0" indent="0">
              <a:buNone/>
            </a:pPr>
            <a:r>
              <a:rPr lang="en-US" sz="5200" dirty="0" smtClean="0"/>
              <a:t>important</a:t>
            </a:r>
          </a:p>
          <a:p>
            <a:pPr marL="0" indent="0">
              <a:buNone/>
            </a:pPr>
            <a:r>
              <a:rPr lang="en-US" sz="5200" dirty="0" smtClean="0"/>
              <a:t>saw</a:t>
            </a:r>
          </a:p>
          <a:p>
            <a:pPr marL="0" indent="0">
              <a:buNone/>
            </a:pPr>
            <a:r>
              <a:rPr lang="en-US" sz="5200" dirty="0" smtClean="0"/>
              <a:t>wanted</a:t>
            </a:r>
          </a:p>
          <a:p>
            <a:pPr marL="0" indent="0">
              <a:buNone/>
            </a:pPr>
            <a:r>
              <a:rPr lang="en-US" sz="5200" dirty="0" smtClean="0"/>
              <a:t>bad</a:t>
            </a:r>
          </a:p>
          <a:p>
            <a:pPr marL="0" indent="0">
              <a:buNone/>
            </a:pPr>
            <a:r>
              <a:rPr lang="en-US" sz="5200" dirty="0" smtClean="0"/>
              <a:t>love </a:t>
            </a:r>
          </a:p>
          <a:p>
            <a:pPr marL="0" indent="0">
              <a:buNone/>
            </a:pPr>
            <a:r>
              <a:rPr lang="en-US" sz="5200" dirty="0" smtClean="0"/>
              <a:t>like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657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5170"/>
            <a:ext cx="8229600" cy="49809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Read each sentence. 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Put an * next to each sentence that puts a specific image in your mind.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The poet will then go and add more detail, vivid verbs, and more descriptive words to the sentences that don’t contain an *.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99686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poem back to the poet.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54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Adjectives Out of Order</a:t>
            </a:r>
            <a:br>
              <a:rPr lang="en-US" dirty="0" smtClean="0"/>
            </a:br>
            <a:r>
              <a:rPr lang="en-US" sz="3600" dirty="0" smtClean="0"/>
              <a:t>Find nouns in the poem and add in </a:t>
            </a:r>
            <a:br>
              <a:rPr lang="en-US" sz="3600" dirty="0" smtClean="0"/>
            </a:br>
            <a:r>
              <a:rPr lang="en-US" sz="3600" dirty="0" smtClean="0"/>
              <a:t>adjectives out of order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Regular Sentence:</a:t>
            </a:r>
          </a:p>
          <a:p>
            <a:pPr marL="0" indent="0">
              <a:buNone/>
            </a:pPr>
            <a:r>
              <a:rPr lang="en-US" sz="4400" dirty="0" smtClean="0"/>
              <a:t>She was protective of her secrets says the </a:t>
            </a:r>
            <a:r>
              <a:rPr lang="en-US" sz="4400" dirty="0" smtClean="0">
                <a:solidFill>
                  <a:srgbClr val="FFFF00"/>
                </a:solidFill>
              </a:rPr>
              <a:t>locked and hidden </a:t>
            </a:r>
            <a:r>
              <a:rPr lang="en-US" sz="4400" dirty="0" smtClean="0"/>
              <a:t>diary under her mattress. </a:t>
            </a:r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r>
              <a:rPr lang="en-US" dirty="0" smtClean="0"/>
              <a:t>Adjectives-Out-of-Order Sentence</a:t>
            </a:r>
            <a:endParaRPr lang="en-US" dirty="0"/>
          </a:p>
          <a:p>
            <a:pPr marL="0" indent="0">
              <a:buNone/>
            </a:pPr>
            <a:r>
              <a:rPr lang="en-US" sz="4800" dirty="0" smtClean="0"/>
              <a:t>She was a protective of her secrets says the diary</a:t>
            </a:r>
            <a:r>
              <a:rPr lang="en-US" sz="4800" dirty="0" smtClean="0">
                <a:solidFill>
                  <a:srgbClr val="FF0000"/>
                </a:solidFill>
              </a:rPr>
              <a:t>,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FFFF00"/>
                </a:solidFill>
              </a:rPr>
              <a:t>hidden and locked</a:t>
            </a:r>
            <a:r>
              <a:rPr lang="en-US" sz="4800" dirty="0" smtClean="0">
                <a:solidFill>
                  <a:srgbClr val="FF0000"/>
                </a:solidFill>
              </a:rPr>
              <a:t>,</a:t>
            </a:r>
            <a:r>
              <a:rPr lang="en-US" sz="4800" dirty="0" smtClean="0"/>
              <a:t> under her mattress.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47660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Poet’s To-Do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Your sentences should be in this order: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yellow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blue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pink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6"/>
                </a:solidFill>
              </a:rPr>
              <a:t>orange</a:t>
            </a:r>
          </a:p>
          <a:p>
            <a:pPr marL="0" indent="0">
              <a:buNone/>
            </a:pPr>
            <a:r>
              <a:rPr lang="en-US" dirty="0" smtClean="0"/>
              <a:t>If they are not, you have some rewriting to do.</a:t>
            </a:r>
          </a:p>
          <a:p>
            <a:r>
              <a:rPr lang="en-US" dirty="0" smtClean="0"/>
              <a:t>Boxed words: leave one of these repeated words, use a thesaurus on the other</a:t>
            </a:r>
          </a:p>
          <a:p>
            <a:r>
              <a:rPr lang="en-US" dirty="0" smtClean="0"/>
              <a:t>Circled words: use a thesaurus on these words</a:t>
            </a:r>
          </a:p>
          <a:p>
            <a:r>
              <a:rPr lang="en-US" dirty="0" smtClean="0"/>
              <a:t>No*: </a:t>
            </a:r>
            <a:r>
              <a:rPr lang="en-US" dirty="0"/>
              <a:t>add more detail, vivid verbs, and more descriptive words to the sentences </a:t>
            </a:r>
            <a:endParaRPr lang="en-US" dirty="0" smtClean="0"/>
          </a:p>
          <a:p>
            <a:r>
              <a:rPr lang="en-US" dirty="0" smtClean="0"/>
              <a:t>Rewrite a 2</a:t>
            </a:r>
            <a:r>
              <a:rPr lang="en-US" baseline="30000" dirty="0" smtClean="0"/>
              <a:t>nd</a:t>
            </a:r>
            <a:r>
              <a:rPr lang="en-US" dirty="0" smtClean="0"/>
              <a:t> draft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168317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73</TotalTime>
  <Words>302</Words>
  <Application>Microsoft Macintosh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 Black </vt:lpstr>
      <vt:lpstr>Revising the “Abandoned Farmhouse” Mimic Poem</vt:lpstr>
      <vt:lpstr>Check the Syntax</vt:lpstr>
      <vt:lpstr>Remove Meaningless Words</vt:lpstr>
      <vt:lpstr>Words That Grind in my Ear</vt:lpstr>
      <vt:lpstr>Get Rid of 1st Grade Words This includes any version of these words with their various suffixes. Lightly circle with pencil any of the following:</vt:lpstr>
      <vt:lpstr>Imagery</vt:lpstr>
      <vt:lpstr>Give poem back to the poet.</vt:lpstr>
      <vt:lpstr>Adjectives Out of Order Find nouns in the poem and add in  adjectives out of order</vt:lpstr>
      <vt:lpstr>Poet’s To-Do List</vt:lpstr>
    </vt:vector>
  </TitlesOfParts>
  <Company>Hardin-Jefferson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Revising the “Abandoned Farmhouse” Mimic Poem</dc:title>
  <dc:creator>HYDE CAROLE</dc:creator>
  <cp:lastModifiedBy>HYDE CAROLE</cp:lastModifiedBy>
  <cp:revision>7</cp:revision>
  <cp:lastPrinted>2014-09-09T21:51:21Z</cp:lastPrinted>
  <dcterms:created xsi:type="dcterms:W3CDTF">2014-09-09T20:39:07Z</dcterms:created>
  <dcterms:modified xsi:type="dcterms:W3CDTF">2014-09-09T21:52:45Z</dcterms:modified>
</cp:coreProperties>
</file>